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80" r:id="rId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6943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79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329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77632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863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789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96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79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11798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3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69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115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33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729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82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228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342A6F8-53C7-4BDF-802B-2A01CF78C06C}" type="datetimeFigureOut">
              <a:rPr lang="pt-PT" smtClean="0"/>
              <a:t>20/05/2015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12AC798-3C11-418E-8FFF-BEEB04E8191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945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6000" b="1" dirty="0" smtClean="0">
                <a:solidFill>
                  <a:srgbClr val="FF0000"/>
                </a:solidFill>
              </a:rPr>
              <a:t>ESPAÑOL</a:t>
            </a:r>
            <a:r>
              <a:rPr lang="pt-PT" b="1" dirty="0" smtClean="0">
                <a:solidFill>
                  <a:srgbClr val="FF0000"/>
                </a:solidFill>
              </a:rPr>
              <a:t/>
            </a:r>
            <a:br>
              <a:rPr lang="pt-PT" b="1" dirty="0" smtClean="0">
                <a:solidFill>
                  <a:srgbClr val="FF0000"/>
                </a:solidFill>
              </a:rPr>
            </a:br>
            <a:endParaRPr lang="pt-PT" b="1" dirty="0">
              <a:solidFill>
                <a:srgbClr val="FF0000"/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258" y="2708920"/>
            <a:ext cx="5329949" cy="2284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758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23528" y="764704"/>
            <a:ext cx="839295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ORACIONES CONDICIONALES</a:t>
            </a:r>
          </a:p>
          <a:p>
            <a:endParaRPr lang="es-E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s-E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228972"/>
              </p:ext>
            </p:extLst>
          </p:nvPr>
        </p:nvGraphicFramePr>
        <p:xfrm>
          <a:off x="683568" y="1628800"/>
          <a:ext cx="7848872" cy="4663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84176"/>
                <a:gridCol w="1800200"/>
                <a:gridCol w="2736304"/>
                <a:gridCol w="1728192"/>
              </a:tblGrid>
              <a:tr h="370840">
                <a:tc>
                  <a:txBody>
                    <a:bodyPr/>
                    <a:lstStyle/>
                    <a:p>
                      <a:r>
                        <a:rPr lang="pt-PT" b="1" dirty="0" err="1" smtClean="0"/>
                        <a:t>Oraciones</a:t>
                      </a:r>
                      <a:r>
                        <a:rPr lang="pt-PT" b="1" dirty="0" smtClean="0"/>
                        <a:t> </a:t>
                      </a:r>
                      <a:r>
                        <a:rPr lang="pt-PT" b="1" dirty="0" err="1" smtClean="0"/>
                        <a:t>Condicionales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Uso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err="1" smtClean="0"/>
                        <a:t>Construcción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err="1" smtClean="0"/>
                        <a:t>Ejemplos</a:t>
                      </a:r>
                      <a:endParaRPr lang="pt-PT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b="1" dirty="0" smtClean="0"/>
                        <a:t>REALES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La </a:t>
                      </a:r>
                      <a:r>
                        <a:rPr lang="pt-PT" b="1" dirty="0" err="1" smtClean="0"/>
                        <a:t>realización</a:t>
                      </a:r>
                      <a:r>
                        <a:rPr lang="pt-PT" b="1" dirty="0" smtClean="0"/>
                        <a:t> de la </a:t>
                      </a:r>
                      <a:r>
                        <a:rPr lang="pt-PT" b="1" dirty="0" err="1" smtClean="0"/>
                        <a:t>acción</a:t>
                      </a:r>
                      <a:r>
                        <a:rPr lang="pt-PT" b="1" dirty="0" smtClean="0"/>
                        <a:t> </a:t>
                      </a:r>
                      <a:r>
                        <a:rPr lang="pt-PT" b="1" dirty="0" err="1" smtClean="0"/>
                        <a:t>es</a:t>
                      </a:r>
                      <a:r>
                        <a:rPr lang="pt-PT" b="1" dirty="0" smtClean="0"/>
                        <a:t> </a:t>
                      </a:r>
                      <a:r>
                        <a:rPr lang="pt-PT" b="1" dirty="0" err="1" smtClean="0"/>
                        <a:t>probable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Si + presente</a:t>
                      </a:r>
                      <a:r>
                        <a:rPr lang="pt-PT" baseline="0" dirty="0" smtClean="0"/>
                        <a:t> + </a:t>
                      </a:r>
                      <a:r>
                        <a:rPr lang="pt-PT" b="1" baseline="0" dirty="0" smtClean="0"/>
                        <a:t>presente</a:t>
                      </a:r>
                    </a:p>
                    <a:p>
                      <a:r>
                        <a:rPr lang="pt-PT" baseline="0" dirty="0" smtClean="0"/>
                        <a:t>Si + presente + </a:t>
                      </a:r>
                      <a:r>
                        <a:rPr lang="pt-PT" b="1" baseline="0" dirty="0" smtClean="0"/>
                        <a:t>futuro</a:t>
                      </a:r>
                    </a:p>
                    <a:p>
                      <a:r>
                        <a:rPr lang="pt-PT" baseline="0" dirty="0" smtClean="0"/>
                        <a:t>Si + presente + </a:t>
                      </a:r>
                      <a:r>
                        <a:rPr lang="pt-PT" b="1" baseline="0" dirty="0" smtClean="0"/>
                        <a:t>imperativo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. Si </a:t>
                      </a:r>
                      <a:r>
                        <a:rPr lang="pt-PT" b="1" dirty="0" err="1" smtClean="0"/>
                        <a:t>tengo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dinero</a:t>
                      </a:r>
                      <a:r>
                        <a:rPr lang="pt-PT" baseline="0" dirty="0" smtClean="0"/>
                        <a:t>, me </a:t>
                      </a:r>
                      <a:r>
                        <a:rPr lang="pt-PT" b="1" baseline="0" dirty="0" err="1" smtClean="0"/>
                        <a:t>voy</a:t>
                      </a:r>
                      <a:r>
                        <a:rPr lang="pt-PT" b="1" baseline="0" dirty="0" smtClean="0"/>
                        <a:t> </a:t>
                      </a:r>
                      <a:r>
                        <a:rPr lang="pt-PT" baseline="0" dirty="0" smtClean="0"/>
                        <a:t>a comprar </a:t>
                      </a:r>
                      <a:r>
                        <a:rPr lang="pt-PT" baseline="0" dirty="0" err="1" smtClean="0"/>
                        <a:t>un</a:t>
                      </a:r>
                      <a:r>
                        <a:rPr lang="pt-PT" baseline="0" dirty="0" smtClean="0"/>
                        <a:t> coche.</a:t>
                      </a:r>
                    </a:p>
                    <a:p>
                      <a:r>
                        <a:rPr lang="pt-PT" baseline="0" dirty="0" smtClean="0"/>
                        <a:t>.</a:t>
                      </a:r>
                      <a:r>
                        <a:rPr lang="pt-PT" dirty="0" smtClean="0"/>
                        <a:t>Si </a:t>
                      </a:r>
                      <a:r>
                        <a:rPr lang="pt-PT" b="1" dirty="0" err="1" smtClean="0"/>
                        <a:t>tengo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dinero</a:t>
                      </a:r>
                      <a:r>
                        <a:rPr lang="pt-PT" dirty="0" smtClean="0"/>
                        <a:t>, me </a:t>
                      </a:r>
                      <a:r>
                        <a:rPr lang="pt-PT" dirty="0" err="1" smtClean="0"/>
                        <a:t>c</a:t>
                      </a:r>
                      <a:r>
                        <a:rPr lang="pt-PT" b="1" dirty="0" err="1" smtClean="0"/>
                        <a:t>ompraré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un</a:t>
                      </a:r>
                      <a:r>
                        <a:rPr lang="pt-PT" dirty="0" smtClean="0"/>
                        <a:t> coche.</a:t>
                      </a:r>
                    </a:p>
                    <a:p>
                      <a:r>
                        <a:rPr lang="pt-PT" dirty="0" smtClean="0"/>
                        <a:t>. Si </a:t>
                      </a:r>
                      <a:r>
                        <a:rPr lang="pt-PT" b="1" dirty="0" err="1" smtClean="0"/>
                        <a:t>tienes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dinero</a:t>
                      </a:r>
                      <a:r>
                        <a:rPr lang="pt-PT" dirty="0" smtClean="0"/>
                        <a:t>, </a:t>
                      </a:r>
                      <a:r>
                        <a:rPr lang="pt-PT" b="1" dirty="0" smtClean="0"/>
                        <a:t>compra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un</a:t>
                      </a:r>
                      <a:r>
                        <a:rPr lang="pt-PT" baseline="0" dirty="0" smtClean="0"/>
                        <a:t> coche.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b="1" dirty="0" smtClean="0"/>
                        <a:t>IRREALES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La </a:t>
                      </a:r>
                      <a:r>
                        <a:rPr lang="pt-PT" b="1" dirty="0" err="1" smtClean="0"/>
                        <a:t>realización</a:t>
                      </a:r>
                      <a:r>
                        <a:rPr lang="pt-PT" b="1" baseline="0" dirty="0" smtClean="0"/>
                        <a:t> de la </a:t>
                      </a:r>
                      <a:r>
                        <a:rPr lang="pt-PT" b="1" baseline="0" dirty="0" err="1" smtClean="0"/>
                        <a:t>acción</a:t>
                      </a:r>
                      <a:r>
                        <a:rPr lang="pt-PT" b="1" baseline="0" dirty="0" smtClean="0"/>
                        <a:t> </a:t>
                      </a:r>
                      <a:r>
                        <a:rPr lang="pt-PT" b="1" baseline="0" dirty="0" err="1" smtClean="0"/>
                        <a:t>es</a:t>
                      </a:r>
                      <a:r>
                        <a:rPr lang="pt-PT" b="1" baseline="0" dirty="0" smtClean="0"/>
                        <a:t> totalmente </a:t>
                      </a:r>
                      <a:r>
                        <a:rPr lang="pt-PT" b="1" baseline="0" dirty="0" err="1" smtClean="0"/>
                        <a:t>inviable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b="1" dirty="0" smtClean="0"/>
                        <a:t>Si + pretérito </a:t>
                      </a:r>
                      <a:r>
                        <a:rPr lang="pt-PT" b="1" smtClean="0"/>
                        <a:t>imperfecto</a:t>
                      </a:r>
                      <a:r>
                        <a:rPr lang="pt-PT" b="1" dirty="0" smtClean="0"/>
                        <a:t> de subjuntivo + condicional</a:t>
                      </a:r>
                      <a:endParaRPr lang="pt-P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Si </a:t>
                      </a:r>
                      <a:r>
                        <a:rPr lang="pt-PT" b="1" dirty="0" err="1" smtClean="0"/>
                        <a:t>tuviese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dinero</a:t>
                      </a:r>
                      <a:r>
                        <a:rPr lang="pt-PT" dirty="0" smtClean="0"/>
                        <a:t>, me </a:t>
                      </a:r>
                      <a:r>
                        <a:rPr lang="pt-PT" b="1" dirty="0" err="1" smtClean="0"/>
                        <a:t>compraría</a:t>
                      </a:r>
                      <a:r>
                        <a:rPr lang="pt-PT" b="1" dirty="0" smtClean="0"/>
                        <a:t> </a:t>
                      </a:r>
                      <a:r>
                        <a:rPr lang="pt-PT" dirty="0" smtClean="0"/>
                        <a:t>una moto.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52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5059" y="548680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FF0000"/>
                </a:solidFill>
              </a:rPr>
              <a:t>EJERCICIOS</a:t>
            </a:r>
            <a:br>
              <a:rPr lang="pt-PT" b="1" dirty="0" smtClean="0">
                <a:solidFill>
                  <a:srgbClr val="FF0000"/>
                </a:solidFill>
              </a:rPr>
            </a:br>
            <a:r>
              <a:rPr lang="pt-PT" b="1" dirty="0" smtClean="0">
                <a:solidFill>
                  <a:srgbClr val="FF0000"/>
                </a:solidFill>
              </a:rPr>
              <a:t>Relaciona las </a:t>
            </a:r>
            <a:r>
              <a:rPr lang="pt-PT" b="1" dirty="0" err="1" smtClean="0">
                <a:solidFill>
                  <a:srgbClr val="FF0000"/>
                </a:solidFill>
              </a:rPr>
              <a:t>columnas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PT" dirty="0" smtClean="0"/>
              <a:t>Si </a:t>
            </a:r>
            <a:r>
              <a:rPr lang="pt-PT" dirty="0" err="1" smtClean="0"/>
              <a:t>llueve</a:t>
            </a:r>
            <a:r>
              <a:rPr lang="pt-PT" dirty="0" smtClean="0"/>
              <a:t>,</a:t>
            </a:r>
          </a:p>
          <a:p>
            <a:r>
              <a:rPr lang="pt-PT" dirty="0" smtClean="0"/>
              <a:t>Si te </a:t>
            </a:r>
            <a:r>
              <a:rPr lang="pt-PT" dirty="0" err="1" smtClean="0"/>
              <a:t>callases</a:t>
            </a:r>
            <a:r>
              <a:rPr lang="pt-PT" dirty="0" smtClean="0"/>
              <a:t>,</a:t>
            </a:r>
          </a:p>
          <a:p>
            <a:r>
              <a:rPr lang="pt-PT" dirty="0" smtClean="0"/>
              <a:t>Si estás cansado,</a:t>
            </a:r>
          </a:p>
          <a:p>
            <a:r>
              <a:rPr lang="pt-PT" dirty="0" smtClean="0"/>
              <a:t>Si vamos a Madrid,</a:t>
            </a:r>
          </a:p>
          <a:p>
            <a:r>
              <a:rPr lang="pt-PT" dirty="0" smtClean="0"/>
              <a:t>Si </a:t>
            </a:r>
            <a:r>
              <a:rPr lang="pt-PT" dirty="0" err="1" smtClean="0"/>
              <a:t>vas</a:t>
            </a:r>
            <a:r>
              <a:rPr lang="pt-PT" dirty="0" smtClean="0"/>
              <a:t> </a:t>
            </a:r>
            <a:r>
              <a:rPr lang="pt-PT" dirty="0" smtClean="0"/>
              <a:t>al supermercado,</a:t>
            </a:r>
          </a:p>
          <a:p>
            <a:r>
              <a:rPr lang="pt-PT" dirty="0" smtClean="0"/>
              <a:t>Si no </a:t>
            </a:r>
            <a:r>
              <a:rPr lang="pt-PT" dirty="0" err="1" smtClean="0"/>
              <a:t>tienes</a:t>
            </a:r>
            <a:r>
              <a:rPr lang="pt-PT" dirty="0" smtClean="0"/>
              <a:t> </a:t>
            </a:r>
            <a:r>
              <a:rPr lang="pt-PT" dirty="0" err="1" smtClean="0"/>
              <a:t>dinero</a:t>
            </a:r>
            <a:r>
              <a:rPr lang="pt-PT" dirty="0" smtClean="0"/>
              <a:t>,</a:t>
            </a:r>
          </a:p>
          <a:p>
            <a:r>
              <a:rPr lang="pt-PT" dirty="0" smtClean="0"/>
              <a:t>Si me </a:t>
            </a:r>
            <a:r>
              <a:rPr lang="pt-PT" dirty="0" err="1" smtClean="0"/>
              <a:t>dijeses</a:t>
            </a:r>
            <a:r>
              <a:rPr lang="pt-PT" dirty="0" smtClean="0"/>
              <a:t> lo que </a:t>
            </a:r>
            <a:r>
              <a:rPr lang="pt-PT" dirty="0" err="1" smtClean="0"/>
              <a:t>tienes</a:t>
            </a:r>
            <a:r>
              <a:rPr lang="pt-PT" dirty="0" smtClean="0"/>
              <a:t>,</a:t>
            </a:r>
          </a:p>
          <a:p>
            <a:r>
              <a:rPr lang="pt-PT" dirty="0" smtClean="0"/>
              <a:t>Si no os </a:t>
            </a:r>
            <a:r>
              <a:rPr lang="pt-PT" dirty="0" err="1" smtClean="0"/>
              <a:t>gustan</a:t>
            </a:r>
            <a:r>
              <a:rPr lang="pt-PT" dirty="0" smtClean="0"/>
              <a:t> los </a:t>
            </a:r>
            <a:r>
              <a:rPr lang="pt-PT" dirty="0" err="1" smtClean="0"/>
              <a:t>pimientos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932040" y="2487168"/>
            <a:ext cx="3456384" cy="3447288"/>
          </a:xfrm>
        </p:spPr>
        <p:txBody>
          <a:bodyPr>
            <a:normAutofit fontScale="85000" lnSpcReduction="20000"/>
          </a:bodyPr>
          <a:lstStyle/>
          <a:p>
            <a:r>
              <a:rPr lang="pt-PT" dirty="0" err="1"/>
              <a:t>a</a:t>
            </a:r>
            <a:r>
              <a:rPr lang="pt-PT" dirty="0" err="1" smtClean="0"/>
              <a:t>cuéstate</a:t>
            </a:r>
            <a:r>
              <a:rPr lang="pt-PT" dirty="0" smtClean="0"/>
              <a:t>.</a:t>
            </a:r>
          </a:p>
          <a:p>
            <a:r>
              <a:rPr lang="pt-PT" dirty="0" err="1"/>
              <a:t>c</a:t>
            </a:r>
            <a:r>
              <a:rPr lang="pt-PT" dirty="0" err="1" smtClean="0"/>
              <a:t>omed</a:t>
            </a:r>
            <a:r>
              <a:rPr lang="pt-PT" dirty="0" smtClean="0"/>
              <a:t> una ensalada.</a:t>
            </a:r>
          </a:p>
          <a:p>
            <a:r>
              <a:rPr lang="pt-PT" dirty="0" err="1"/>
              <a:t>p</a:t>
            </a:r>
            <a:r>
              <a:rPr lang="pt-PT" dirty="0" err="1" smtClean="0"/>
              <a:t>uedo</a:t>
            </a:r>
            <a:r>
              <a:rPr lang="pt-PT" dirty="0" smtClean="0"/>
              <a:t> </a:t>
            </a:r>
            <a:r>
              <a:rPr lang="pt-PT" dirty="0" err="1" smtClean="0"/>
              <a:t>prestarte</a:t>
            </a:r>
            <a:r>
              <a:rPr lang="pt-PT" dirty="0" smtClean="0"/>
              <a:t> </a:t>
            </a:r>
            <a:r>
              <a:rPr lang="pt-PT" dirty="0" err="1" smtClean="0"/>
              <a:t>alguno</a:t>
            </a:r>
            <a:r>
              <a:rPr lang="pt-PT" dirty="0" smtClean="0"/>
              <a:t>.</a:t>
            </a:r>
          </a:p>
          <a:p>
            <a:r>
              <a:rPr lang="pt-PT"/>
              <a:t>c</a:t>
            </a:r>
            <a:r>
              <a:rPr lang="pt-PT" smtClean="0"/>
              <a:t>ompra </a:t>
            </a:r>
            <a:r>
              <a:rPr lang="pt-PT" dirty="0" err="1" smtClean="0"/>
              <a:t>galletas</a:t>
            </a:r>
            <a:r>
              <a:rPr lang="pt-PT" dirty="0" smtClean="0"/>
              <a:t>.</a:t>
            </a:r>
          </a:p>
          <a:p>
            <a:r>
              <a:rPr lang="pt-PT" dirty="0" err="1"/>
              <a:t>y</a:t>
            </a:r>
            <a:r>
              <a:rPr lang="pt-PT" dirty="0" err="1" smtClean="0"/>
              <a:t>o</a:t>
            </a:r>
            <a:r>
              <a:rPr lang="pt-PT" dirty="0" smtClean="0"/>
              <a:t> </a:t>
            </a:r>
            <a:r>
              <a:rPr lang="pt-PT" dirty="0" err="1" smtClean="0"/>
              <a:t>podría</a:t>
            </a:r>
            <a:r>
              <a:rPr lang="pt-PT" dirty="0" smtClean="0"/>
              <a:t> </a:t>
            </a:r>
            <a:r>
              <a:rPr lang="pt-PT" dirty="0" err="1" smtClean="0"/>
              <a:t>ayudarte</a:t>
            </a:r>
            <a:r>
              <a:rPr lang="pt-PT" dirty="0" smtClean="0"/>
              <a:t>.</a:t>
            </a:r>
          </a:p>
          <a:p>
            <a:r>
              <a:rPr lang="pt-PT" dirty="0"/>
              <a:t>n</a:t>
            </a:r>
            <a:r>
              <a:rPr lang="pt-PT" dirty="0" smtClean="0"/>
              <a:t>o vamos a la piscina.</a:t>
            </a:r>
          </a:p>
          <a:p>
            <a:r>
              <a:rPr lang="pt-PT" dirty="0" err="1"/>
              <a:t>o</a:t>
            </a:r>
            <a:r>
              <a:rPr lang="pt-PT" dirty="0" err="1" smtClean="0"/>
              <a:t>iríamos</a:t>
            </a:r>
            <a:r>
              <a:rPr lang="pt-PT" dirty="0" smtClean="0"/>
              <a:t> </a:t>
            </a:r>
            <a:r>
              <a:rPr lang="pt-PT" dirty="0" err="1" smtClean="0"/>
              <a:t>mejor</a:t>
            </a:r>
            <a:r>
              <a:rPr lang="pt-PT" dirty="0" smtClean="0"/>
              <a:t> la música.</a:t>
            </a:r>
          </a:p>
          <a:p>
            <a:r>
              <a:rPr lang="pt-PT" dirty="0"/>
              <a:t>v</a:t>
            </a:r>
            <a:r>
              <a:rPr lang="pt-PT" dirty="0" smtClean="0"/>
              <a:t>isitaremos </a:t>
            </a:r>
            <a:r>
              <a:rPr lang="pt-PT" dirty="0" err="1" smtClean="0"/>
              <a:t>varios</a:t>
            </a:r>
            <a:r>
              <a:rPr lang="pt-PT" dirty="0" smtClean="0"/>
              <a:t> </a:t>
            </a:r>
            <a:r>
              <a:rPr lang="pt-PT" dirty="0" err="1" smtClean="0"/>
              <a:t>museos</a:t>
            </a:r>
            <a:r>
              <a:rPr lang="pt-PT" dirty="0" smtClean="0"/>
              <a:t>.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pPr marL="0" indent="0">
              <a:buNone/>
            </a:pPr>
            <a:endParaRPr lang="pt-PT" dirty="0"/>
          </a:p>
        </p:txBody>
      </p:sp>
      <p:cxnSp>
        <p:nvCxnSpPr>
          <p:cNvPr id="6" name="Conexão reta unidirecional 5"/>
          <p:cNvCxnSpPr/>
          <p:nvPr/>
        </p:nvCxnSpPr>
        <p:spPr>
          <a:xfrm>
            <a:off x="2555776" y="2636912"/>
            <a:ext cx="2448272" cy="1872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xão reta unidirecional 7"/>
          <p:cNvCxnSpPr/>
          <p:nvPr/>
        </p:nvCxnSpPr>
        <p:spPr>
          <a:xfrm>
            <a:off x="2699792" y="2996952"/>
            <a:ext cx="2304256" cy="1872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ta unidirecional 10"/>
          <p:cNvCxnSpPr/>
          <p:nvPr/>
        </p:nvCxnSpPr>
        <p:spPr>
          <a:xfrm flipV="1">
            <a:off x="3191252" y="2636912"/>
            <a:ext cx="1740788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ta unidirecional 12"/>
          <p:cNvCxnSpPr/>
          <p:nvPr/>
        </p:nvCxnSpPr>
        <p:spPr>
          <a:xfrm>
            <a:off x="3475112" y="3825355"/>
            <a:ext cx="1512168" cy="1403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ta unidirecional 16"/>
          <p:cNvCxnSpPr/>
          <p:nvPr/>
        </p:nvCxnSpPr>
        <p:spPr>
          <a:xfrm flipV="1">
            <a:off x="3851920" y="3804556"/>
            <a:ext cx="1080120" cy="406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xão reta unidirecional 20"/>
          <p:cNvCxnSpPr/>
          <p:nvPr/>
        </p:nvCxnSpPr>
        <p:spPr>
          <a:xfrm flipV="1">
            <a:off x="3475112" y="3429000"/>
            <a:ext cx="1528936" cy="10982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xão reta unidirecional 22"/>
          <p:cNvCxnSpPr>
            <a:endCxn id="4" idx="1"/>
          </p:cNvCxnSpPr>
          <p:nvPr/>
        </p:nvCxnSpPr>
        <p:spPr>
          <a:xfrm flipV="1">
            <a:off x="4231196" y="4210812"/>
            <a:ext cx="700844" cy="6583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xão reta unidirecional 25"/>
          <p:cNvCxnSpPr/>
          <p:nvPr/>
        </p:nvCxnSpPr>
        <p:spPr>
          <a:xfrm flipV="1">
            <a:off x="2699792" y="3081824"/>
            <a:ext cx="2448272" cy="25562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21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ânico">
  <a:themeElements>
    <a:clrScheme name="Orgâ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â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â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253</TotalTime>
  <Words>160</Words>
  <Application>Microsoft Office PowerPoint</Application>
  <PresentationFormat>Apresentação no Ecrã 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6" baseType="lpstr">
      <vt:lpstr>Arial</vt:lpstr>
      <vt:lpstr>Garamond</vt:lpstr>
      <vt:lpstr>Orgânico</vt:lpstr>
      <vt:lpstr>ESPAÑOL </vt:lpstr>
      <vt:lpstr>Apresentação do PowerPoint</vt:lpstr>
      <vt:lpstr>EJERCICIOS Relaciona las columnas</vt:lpstr>
    </vt:vector>
  </TitlesOfParts>
  <Company>M. E. - GEPE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Mario Vargas Llosa Premio Nobel de literatura 2010</dc:title>
  <dc:creator>300-0472</dc:creator>
  <cp:lastModifiedBy>Alcínia Figueiredo</cp:lastModifiedBy>
  <cp:revision>34</cp:revision>
  <dcterms:created xsi:type="dcterms:W3CDTF">2015-04-07T14:13:08Z</dcterms:created>
  <dcterms:modified xsi:type="dcterms:W3CDTF">2015-05-20T15:07:54Z</dcterms:modified>
</cp:coreProperties>
</file>